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7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AE459-0FE5-404A-ABEC-C33D326B200A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F0753-CF0D-4C67-A18A-9D539880DF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083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325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48DD1A-EC92-4218-9999-BD7F7FDB00EE}" type="datetimeFigureOut">
              <a:rPr lang="en-NZ" smtClean="0"/>
              <a:t>5/07/2013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worldservice/sci_tech/features/health/tobaccotrial/inacigarette599.htm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4" y="1847904"/>
            <a:ext cx="6676806" cy="38102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1" y="332656"/>
            <a:ext cx="8640452" cy="9318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877271"/>
            <a:ext cx="6093048" cy="69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68">
        <p:fade/>
      </p:transition>
    </mc:Choice>
    <mc:Fallback xmlns="">
      <p:transition spd="med" advTm="21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6966" y="260648"/>
            <a:ext cx="8208912" cy="1152128"/>
          </a:xfrm>
        </p:spPr>
        <p:txBody>
          <a:bodyPr>
            <a:norm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How do you get asthma?</a:t>
            </a:r>
            <a:endParaRPr lang="en-NZ" sz="3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32" y="2348880"/>
            <a:ext cx="5031372" cy="3456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126876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This is how you get asthma.</a:t>
            </a:r>
            <a:endParaRPr lang="en-N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1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26">
        <p:fade/>
      </p:transition>
    </mc:Choice>
    <mc:Fallback xmlns="">
      <p:transition spd="med" advTm="35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704856" cy="1584176"/>
          </a:xfrm>
        </p:spPr>
        <p:txBody>
          <a:bodyPr>
            <a:normAutofit/>
          </a:bodyPr>
          <a:lstStyle/>
          <a:p>
            <a:r>
              <a:rPr lang="en-NZ" sz="3200" dirty="0">
                <a:solidFill>
                  <a:schemeClr val="bg1"/>
                </a:solidFill>
              </a:rPr>
              <a:t>I</a:t>
            </a:r>
            <a:r>
              <a:rPr lang="en-NZ" sz="3200" dirty="0" smtClean="0">
                <a:solidFill>
                  <a:schemeClr val="bg1"/>
                </a:solidFill>
              </a:rPr>
              <a:t>nside of the smoke it has paint </a:t>
            </a:r>
            <a:r>
              <a:rPr lang="en-NZ" sz="3200" dirty="0">
                <a:solidFill>
                  <a:schemeClr val="bg1"/>
                </a:solidFill>
              </a:rPr>
              <a:t>,</a:t>
            </a:r>
            <a:r>
              <a:rPr lang="en-NZ" sz="3200" dirty="0" smtClean="0">
                <a:solidFill>
                  <a:schemeClr val="bg1"/>
                </a:solidFill>
              </a:rPr>
              <a:t> poison, batteries ,vinegar, fly spray ,toilet cleaner and a candle.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7931224" cy="595536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200" dirty="0" smtClean="0">
                <a:solidFill>
                  <a:schemeClr val="bg1"/>
                </a:solidFill>
              </a:rPr>
              <a:t>How do you die from smoking?</a:t>
            </a:r>
            <a:endParaRPr lang="en-NZ" sz="3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996952"/>
            <a:ext cx="4459060" cy="304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2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86">
        <p:fade/>
      </p:transition>
    </mc:Choice>
    <mc:Fallback xmlns="">
      <p:transition spd="med" advTm="25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do you do if your pregnant and your smoking cigarettes? Why? 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26064"/>
            <a:ext cx="8229600" cy="1440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NZ" sz="3600" dirty="0" smtClean="0">
                <a:solidFill>
                  <a:schemeClr val="bg1"/>
                </a:solidFill>
              </a:rPr>
              <a:t>Because your baby will look old and it will look not how you wanted it to be.</a:t>
            </a:r>
            <a:endParaRPr lang="en-NZ" sz="36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71" y="2792180"/>
            <a:ext cx="4732710" cy="387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1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99">
        <p:fade/>
      </p:transition>
    </mc:Choice>
    <mc:Fallback xmlns="">
      <p:transition spd="med" advTm="30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How do you get lung problems?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72008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600" dirty="0" smtClean="0">
                <a:solidFill>
                  <a:schemeClr val="bg1"/>
                </a:solidFill>
              </a:rPr>
              <a:t>This is how you get lung problems.</a:t>
            </a:r>
            <a:endParaRPr lang="en-NZ" sz="36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756" y="2276872"/>
            <a:ext cx="5453508" cy="429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1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82">
        <p:fade/>
      </p:transition>
    </mc:Choice>
    <mc:Fallback xmlns="">
      <p:transition spd="med" advTm="27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is inside the cigarettes?`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957" y="3522362"/>
            <a:ext cx="4488038" cy="3219006"/>
          </a:xfrm>
        </p:spPr>
      </p:pic>
      <p:sp>
        <p:nvSpPr>
          <p:cNvPr id="6" name="TextBox 5"/>
          <p:cNvSpPr txBox="1"/>
          <p:nvPr/>
        </p:nvSpPr>
        <p:spPr>
          <a:xfrm>
            <a:off x="323528" y="1255112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>
                <a:solidFill>
                  <a:schemeClr val="bg1"/>
                </a:solidFill>
              </a:rPr>
              <a:t>One of the largest tobacco manufacturers in the USA. </a:t>
            </a:r>
          </a:p>
          <a:p>
            <a:r>
              <a:rPr lang="en-NZ" sz="3600" dirty="0">
                <a:solidFill>
                  <a:schemeClr val="bg1"/>
                </a:solidFill>
              </a:rPr>
              <a:t>In 1994 they published a list of </a:t>
            </a:r>
            <a:r>
              <a:rPr lang="en-NZ" sz="3600" b="1" dirty="0">
                <a:solidFill>
                  <a:schemeClr val="bg1"/>
                </a:solidFill>
                <a:hlinkClick r:id="rId3" action="ppaction://hlinkfile"/>
              </a:rPr>
              <a:t>599 additives</a:t>
            </a:r>
            <a:r>
              <a:rPr lang="en-NZ" sz="3600" dirty="0">
                <a:solidFill>
                  <a:schemeClr val="bg1"/>
                </a:solidFill>
              </a:rPr>
              <a:t> used in their cigarettes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.</a:t>
            </a:r>
            <a:endParaRPr lang="en-NZ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52">
        <p:fade/>
      </p:transition>
    </mc:Choice>
    <mc:Fallback xmlns="">
      <p:transition spd="med" advTm="30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22820"/>
            <a:ext cx="7427168" cy="1143000"/>
          </a:xfrm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Who made cigarettes?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544" y="908720"/>
            <a:ext cx="8229600" cy="165618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600" dirty="0">
                <a:solidFill>
                  <a:schemeClr val="bg1"/>
                </a:solidFill>
              </a:rPr>
              <a:t>In 1743 an English beggar by the name of Horrey </a:t>
            </a:r>
            <a:r>
              <a:rPr lang="en-NZ" sz="3600" dirty="0" smtClean="0">
                <a:solidFill>
                  <a:schemeClr val="bg1"/>
                </a:solidFill>
              </a:rPr>
              <a:t>Thornfield</a:t>
            </a:r>
            <a:r>
              <a:rPr lang="en-NZ" sz="3600" dirty="0">
                <a:solidFill>
                  <a:schemeClr val="bg1"/>
                </a:solidFill>
              </a:rPr>
              <a:t> </a:t>
            </a:r>
            <a:r>
              <a:rPr lang="en-NZ" sz="3600" dirty="0" smtClean="0">
                <a:solidFill>
                  <a:schemeClr val="bg1"/>
                </a:solidFill>
              </a:rPr>
              <a:t>was the one who made cigarettes.</a:t>
            </a:r>
            <a:endParaRPr lang="en-NZ" sz="36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808" y="2652936"/>
            <a:ext cx="5211216" cy="42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2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5">
        <p:fade/>
      </p:transition>
    </mc:Choice>
    <mc:Fallback xmlns="">
      <p:transition spd="med" advTm="40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217</TotalTime>
  <Words>143</Words>
  <Application>Microsoft Office PowerPoint</Application>
  <PresentationFormat>On-screen Show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How do you get asthma?</vt:lpstr>
      <vt:lpstr>Inside of the smoke it has paint , poison, batteries ,vinegar, fly spray ,toilet cleaner and a candle.</vt:lpstr>
      <vt:lpstr>What do you do if your pregnant and your smoking cigarettes? Why? </vt:lpstr>
      <vt:lpstr>How do you get lung problems?</vt:lpstr>
      <vt:lpstr>What is inside the cigarettes?`</vt:lpstr>
      <vt:lpstr>Who made cigarettes?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Smoking cigarettes.</dc:title>
  <dc:creator>PNSE2</dc:creator>
  <cp:lastModifiedBy>IT</cp:lastModifiedBy>
  <cp:revision>25</cp:revision>
  <dcterms:created xsi:type="dcterms:W3CDTF">2013-07-02T10:38:32Z</dcterms:created>
  <dcterms:modified xsi:type="dcterms:W3CDTF">2013-07-05T02:00:55Z</dcterms:modified>
</cp:coreProperties>
</file>